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A3E3-F529-4355-B58C-5176CC5977CC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ED9E7-97C3-409C-A8FE-1EEBA0D08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678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0A3E3-F529-4355-B58C-5176CC5977CC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ED9E7-97C3-409C-A8FE-1EEBA0D08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809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DPMAP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9498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0555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8656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308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1180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0751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776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Create Progress Review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2088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446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1657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492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421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7602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959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57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6217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3384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9384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6672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Annual Appraisal</a:t>
            </a:r>
            <a:endParaRPr lang="en-US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4601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2756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2478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Beginning of Appraisal Cycle</a:t>
            </a:r>
            <a:endParaRPr lang="en-US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0290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9429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485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8498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7382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1310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smtClean="0"/>
              <a:t>YOU DID IT!</a:t>
            </a:r>
            <a:endParaRPr lang="en-US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900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 smtClean="0"/>
              <a:t>Questions?</a:t>
            </a:r>
            <a:endParaRPr lang="en-US" sz="48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5406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105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/>
            </a:r>
            <a:br>
              <a:rPr lang="en-US" smtClean="0"/>
            </a:b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7231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560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7774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7173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8459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Microsoft Office PowerPoint</Application>
  <PresentationFormat>Widescreen</PresentationFormat>
  <Paragraphs>7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Office Theme</vt:lpstr>
      <vt:lpstr>DPMAP</vt:lpstr>
      <vt:lpstr>PowerPoint Presentation</vt:lpstr>
      <vt:lpstr>Beginning of Appraisal Cycle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Create Progress 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Annual Appraisal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 DID IT!</vt:lpstr>
      <vt:lpstr>Questions?</vt:lpstr>
    </vt:vector>
  </TitlesOfParts>
  <Company>USMC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DPMAP</dc:title>
  <dc:creator>Rosinski Civ Edward K</dc:creator>
  <cp:lastModifiedBy>Rosinski Civ Edward K</cp:lastModifiedBy>
  <cp:revision>1</cp:revision>
  <dcterms:created xsi:type="dcterms:W3CDTF">2019-02-21T13:33:12Z</dcterms:created>
  <dcterms:modified xsi:type="dcterms:W3CDTF">2019-02-21T13:33:12Z</dcterms:modified>
</cp:coreProperties>
</file>